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28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8BFC40FC-92E4-4B02-BCBE-19D2EAC62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D979C0-B9ED-47FE-9052-33D6401D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6DC752E2-C09F-4B3C-A9ED-850048B37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1BF1B58-0BA2-42D1-8C30-50E7884D5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E7EDAB3-0E42-42C6-A0B8-2E6729694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C68AEAED-237E-4194-A9A4-47CBF9B79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8A617E-AAEB-E943-B3D1-695E00153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4404852"/>
            <a:ext cx="9989677" cy="1054745"/>
          </a:xfrm>
        </p:spPr>
        <p:txBody>
          <a:bodyPr>
            <a:normAutofit/>
          </a:bodyPr>
          <a:lstStyle/>
          <a:p>
            <a:r>
              <a:rPr lang="en-US" b="1" dirty="0"/>
              <a:t>PCS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53E6A-7EAD-B74B-A333-D8D560E2C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5565530"/>
            <a:ext cx="9603727" cy="4055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APPETIZER MENU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D6B4F19-E318-4F7B-A372-89408F904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sushi&#10;&#10;Description automatically generated">
            <a:extLst>
              <a:ext uri="{FF2B5EF4-FFF2-40B4-BE49-F238E27FC236}">
                <a16:creationId xmlns:a16="http://schemas.microsoft.com/office/drawing/2014/main" id="{88B743F8-4A0D-FD44-90AE-1E0AE9FD56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2" r="18303" b="3"/>
          <a:stretch/>
        </p:blipFill>
        <p:spPr>
          <a:xfrm>
            <a:off x="1777073" y="1257341"/>
            <a:ext cx="2034916" cy="2798064"/>
          </a:xfrm>
          <a:prstGeom prst="rect">
            <a:avLst/>
          </a:prstGeom>
        </p:spPr>
      </p:pic>
      <p:pic>
        <p:nvPicPr>
          <p:cNvPr id="18" name="Picture 17" descr="Food on a wooden cutting board&#10;&#10;Description automatically generated">
            <a:extLst>
              <a:ext uri="{FF2B5EF4-FFF2-40B4-BE49-F238E27FC236}">
                <a16:creationId xmlns:a16="http://schemas.microsoft.com/office/drawing/2014/main" id="{D73EC583-484F-F64B-8C77-12B05EED65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43" r="26186" b="4"/>
          <a:stretch/>
        </p:blipFill>
        <p:spPr>
          <a:xfrm>
            <a:off x="3975699" y="1257342"/>
            <a:ext cx="2034916" cy="2798064"/>
          </a:xfrm>
          <a:prstGeom prst="rect">
            <a:avLst/>
          </a:prstGeom>
        </p:spPr>
      </p:pic>
      <p:pic>
        <p:nvPicPr>
          <p:cNvPr id="12" name="Picture 11" descr="A plate of food on a table&#10;&#10;Description automatically generated">
            <a:extLst>
              <a:ext uri="{FF2B5EF4-FFF2-40B4-BE49-F238E27FC236}">
                <a16:creationId xmlns:a16="http://schemas.microsoft.com/office/drawing/2014/main" id="{0A33CCB9-7173-F446-8919-127FD270AD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202" r="16615" b="-4"/>
          <a:stretch/>
        </p:blipFill>
        <p:spPr>
          <a:xfrm>
            <a:off x="6174325" y="1257341"/>
            <a:ext cx="2034916" cy="2798064"/>
          </a:xfrm>
          <a:prstGeom prst="rect">
            <a:avLst/>
          </a:prstGeom>
        </p:spPr>
      </p:pic>
      <p:pic>
        <p:nvPicPr>
          <p:cNvPr id="16" name="Picture 15" descr="A plate of food&#10;&#10;Description automatically generated">
            <a:extLst>
              <a:ext uri="{FF2B5EF4-FFF2-40B4-BE49-F238E27FC236}">
                <a16:creationId xmlns:a16="http://schemas.microsoft.com/office/drawing/2014/main" id="{6CB2BD68-1D1B-0840-A625-054DF66730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31" r="32572" b="4"/>
          <a:stretch/>
        </p:blipFill>
        <p:spPr>
          <a:xfrm>
            <a:off x="8372952" y="1257341"/>
            <a:ext cx="2034916" cy="2798064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E85F6C5-C81B-4332-AC63-79827C9D5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3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lice of pizza&#10;&#10;Description automatically generated">
            <a:extLst>
              <a:ext uri="{FF2B5EF4-FFF2-40B4-BE49-F238E27FC236}">
                <a16:creationId xmlns:a16="http://schemas.microsoft.com/office/drawing/2014/main" id="{23914059-382C-004C-934B-C7C35AF4B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1606" r="3727"/>
          <a:stretch/>
        </p:blipFill>
        <p:spPr>
          <a:xfrm>
            <a:off x="0" y="0"/>
            <a:ext cx="12192000" cy="7147922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">
            <a:extLst>
              <a:ext uri="{FF2B5EF4-FFF2-40B4-BE49-F238E27FC236}">
                <a16:creationId xmlns:a16="http://schemas.microsoft.com/office/drawing/2014/main" id="{D75128CA-83C9-D641-818A-05BF4E9450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BCFA0-0781-0A45-8A79-A45D9EC6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4355"/>
            <a:ext cx="9601196" cy="17287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</a:rPr>
              <a:t>PASSED APPETIZERS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Chicken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2200" i="1" dirty="0">
                <a:solidFill>
                  <a:srgbClr val="FFFFFF"/>
                </a:solidFill>
              </a:rPr>
              <a:t>portioned at 1-2 per guest, passed by our friendly staff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082F-6853-EC44-BE86-5D13851C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71563"/>
            <a:ext cx="9601196" cy="5496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Caramelized Honey-balsamic Chicken Bites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glazed, grilled and topped with toasted sesame seeds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Japanese-breaded Chicken &amp; Blueberry Waffles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with warm lemongrass maple syrup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Buffalo Chicken Bites 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gorgonzola cream sauce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Spicy Chicken Wonton Flower</a:t>
            </a:r>
            <a:r>
              <a:rPr lang="en-US" sz="2200" b="1" i="1" dirty="0">
                <a:solidFill>
                  <a:srgbClr val="FFFFFF"/>
                </a:solidFill>
                <a:latin typeface="Bodoni 72 Oldstyle Book" pitchFamily="2" charset="0"/>
              </a:rPr>
              <a:t> 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Thai sesame chicken, crispy Asian slaw, guacamole cream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Hand-pressed Chicken Corn Empanadas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Spanish sofrito pulled chicken, Mole </a:t>
            </a:r>
            <a:r>
              <a:rPr lang="en-US" sz="1800" b="1" i="1" dirty="0" err="1">
                <a:solidFill>
                  <a:srgbClr val="FFFFFF"/>
                </a:solidFill>
                <a:latin typeface="Bodoni 72 Oldstyle Book" pitchFamily="2" charset="0"/>
              </a:rPr>
              <a:t>verde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 sauce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Crispy Moroccan Chicken Sliders  </a:t>
            </a:r>
            <a:r>
              <a:rPr lang="en-US" sz="1800" b="1" i="1" dirty="0">
                <a:latin typeface="Bodoni 72 Oldstyle Book" pitchFamily="2" charset="0"/>
              </a:rPr>
              <a:t>granny smith apple slaw, lemon dill aioli,  jalapenos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Bodoni 72 Oldstyle Book" pitchFamily="2" charset="0"/>
              </a:rPr>
              <a:t>Chicken Tikka Masala Satay  </a:t>
            </a:r>
            <a:r>
              <a:rPr lang="en-US" sz="1800" b="1" i="1" dirty="0">
                <a:solidFill>
                  <a:srgbClr val="FFFFFF"/>
                </a:solidFill>
                <a:latin typeface="Bodoni 72 Oldstyle Book" pitchFamily="2" charset="0"/>
              </a:rPr>
              <a:t>aromatic curry and cumin, honey-cucumber relish</a:t>
            </a:r>
          </a:p>
          <a:p>
            <a:pPr marL="0" indent="0">
              <a:buNone/>
            </a:pPr>
            <a:endParaRPr lang="en-US" i="1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i="1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i="1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FFFF"/>
              </a:solidFill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82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326 -0.0726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5326 -0.07269 L 0 0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6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002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92B94F-BDAF-F946-89C7-A75AC33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PASSED APPETIZERS</a:t>
            </a:r>
            <a:br>
              <a:rPr lang="en-US" sz="4100"/>
            </a:br>
            <a:r>
              <a:rPr lang="en-US" sz="4100" i="1"/>
              <a:t>Pork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8ED0-872F-F048-8A92-DA3148042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Bodoni 72 Oldstyle Book" pitchFamily="2" charset="0"/>
              </a:rPr>
              <a:t>Crispy Asian Pork Belly bites</a:t>
            </a:r>
            <a:r>
              <a:rPr lang="en-US" sz="2000" i="1">
                <a:latin typeface="Bodoni 72 Oldstyle Book" pitchFamily="2" charset="0"/>
              </a:rPr>
              <a:t> tamarind and chili jam, scallions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Bodoni 72 Oldstyle Book" pitchFamily="2" charset="0"/>
              </a:rPr>
              <a:t>Peruvian Pulled Pork Plantain </a:t>
            </a:r>
            <a:r>
              <a:rPr lang="en-US" sz="2000" i="1">
                <a:latin typeface="Bodoni 72 Oldstyle Book" pitchFamily="2" charset="0"/>
              </a:rPr>
              <a:t>pickled red onion, fresh cilantro and avocado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Bodoni 72 Oldstyle Book" pitchFamily="2" charset="0"/>
              </a:rPr>
              <a:t>BBQ Pulled Pork on Sweet Potato </a:t>
            </a:r>
            <a:r>
              <a:rPr lang="en-US" sz="2000" err="1">
                <a:latin typeface="Bodoni 72 Oldstyle Book" pitchFamily="2" charset="0"/>
              </a:rPr>
              <a:t>Latka</a:t>
            </a:r>
            <a:r>
              <a:rPr lang="en-US" sz="2000">
                <a:latin typeface="Bodoni 72 Oldstyle Book" pitchFamily="2" charset="0"/>
              </a:rPr>
              <a:t>  smoky mesquite sauce, cumin sour cream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Bodoni 72 Oldstyle Book" pitchFamily="2" charset="0"/>
              </a:rPr>
              <a:t>Smokehouse Bacon-wrapped Sweet Plantains  </a:t>
            </a:r>
            <a:r>
              <a:rPr lang="en-US" sz="2000" i="1">
                <a:latin typeface="Bodoni 72 Oldstyle Book" pitchFamily="2" charset="0"/>
              </a:rPr>
              <a:t>guava marmalade drizzle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>
                <a:latin typeface="Bodoni 72 Oldstyle Book" pitchFamily="2" charset="0"/>
              </a:rPr>
              <a:t>Manchego &amp; Chorizo Crostini</a:t>
            </a:r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56F27E77-67D8-A349-83DC-CA27D23E88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95" b="-5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6" name="Picture 5" descr="A close up of a plate of food&#10;&#10;Description automatically generated">
            <a:extLst>
              <a:ext uri="{FF2B5EF4-FFF2-40B4-BE49-F238E27FC236}">
                <a16:creationId xmlns:a16="http://schemas.microsoft.com/office/drawing/2014/main" id="{360BE43F-F07C-6142-93AB-3B6FE672DA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329" r="1" b="10065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0646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11685-AEEA-4B40-A621-FE1248C06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close up of a plate of food&#10;&#10;Description automatically generated">
            <a:extLst>
              <a:ext uri="{FF2B5EF4-FFF2-40B4-BE49-F238E27FC236}">
                <a16:creationId xmlns:a16="http://schemas.microsoft.com/office/drawing/2014/main" id="{AFB1FA67-A4DB-7747-8855-900051E1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6537" y="0"/>
            <a:ext cx="141050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EC1C43-E798-2D42-8B58-5775698D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42913"/>
            <a:ext cx="9601196" cy="1428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  <a:latin typeface="Bodoni 72 Oldstyle Book" pitchFamily="2" charset="0"/>
              </a:rPr>
              <a:t>PASSED APPETIZERS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  <a:latin typeface="Bodoni 72 Oldstyle Book" pitchFamily="2" charset="0"/>
              </a:rPr>
              <a:t>Beef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FF90-9149-F442-8B34-86C8457E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14300"/>
            <a:ext cx="12006242" cy="6529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2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Cabernet Slow-braised Short Rib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with beer and white cheddar cheese grits, served on Asian spoon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Mongolian Beef  mini </a:t>
            </a:r>
            <a:r>
              <a:rPr lang="en-US" sz="1900" dirty="0">
                <a:solidFill>
                  <a:srgbClr val="FFFFFF"/>
                </a:solidFill>
                <a:latin typeface="Bodoni 72 Oldstyle Book" pitchFamily="2" charset="0"/>
              </a:rPr>
              <a:t>skewers 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toasted black and white sesame seeds, chives</a:t>
            </a:r>
            <a:endParaRPr lang="en-US" sz="1900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Churrasco steak and Prosciutto skewers 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creamy basil-tarragon sauce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Slowly-simmered Meatballs 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siracha honey, bacon bourbon BBQ, garlic roasted-tomato basil or Chinese hoisin ginger sauce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Mini Beef Wellington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bearnaise sauce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Hand-pressed Mini Beef &amp; Manchego Empanadas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smoky pineapple habanero sauce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Angus Beef Sliders on sesame brioche bun 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American cheese, caramelized onions, arugula and pink garlic </a:t>
            </a:r>
            <a:r>
              <a:rPr lang="en-US" sz="1900" i="1" dirty="0" err="1">
                <a:solidFill>
                  <a:srgbClr val="FFFFFF"/>
                </a:solidFill>
                <a:latin typeface="Bodoni 72 Oldstyle Book" pitchFamily="2" charset="0"/>
              </a:rPr>
              <a:t>alioli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Bodoni 72 Oldstyle Book" pitchFamily="2" charset="0"/>
              </a:rPr>
              <a:t>Caribbean Plantain Cups  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filled with Spanish-style beef “</a:t>
            </a:r>
            <a:r>
              <a:rPr lang="en-US" sz="1900" i="1" dirty="0" err="1">
                <a:solidFill>
                  <a:srgbClr val="FFFFFF"/>
                </a:solidFill>
                <a:latin typeface="Bodoni 72 Oldstyle Book" pitchFamily="2" charset="0"/>
              </a:rPr>
              <a:t>Ropa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latin typeface="Bodoni 72 Oldstyle Book" pitchFamily="2" charset="0"/>
              </a:rPr>
              <a:t>Vieja</a:t>
            </a:r>
            <a:r>
              <a:rPr lang="en-US" sz="1900" i="1" dirty="0">
                <a:solidFill>
                  <a:srgbClr val="FFFFFF"/>
                </a:solidFill>
                <a:latin typeface="Bodoni 72 Oldstyle Book" pitchFamily="2" charset="0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i="1" dirty="0">
              <a:solidFill>
                <a:srgbClr val="FFFFFF"/>
              </a:solidFill>
              <a:latin typeface="Bodoni 72 Oldstyle Book" pitchFamily="2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FFFFFF"/>
              </a:solidFill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65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13 -0.04395" pathEditMode="relative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4113 -0.0439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55AB3E-3AD9-2F40-9693-1D04C550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714379"/>
            <a:ext cx="4561069" cy="85546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PASSED APPETIZERS</a:t>
            </a:r>
            <a:br>
              <a:rPr lang="en-US" sz="3400" dirty="0"/>
            </a:br>
            <a:r>
              <a:rPr lang="en-US" sz="3400" i="1" dirty="0"/>
              <a:t>Seafood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29B3F-E1BF-4E4B-9A12-43B65CA5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571625"/>
            <a:ext cx="5138221" cy="457199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Grilled Chorizo-wrapped Jumbo Shrimp </a:t>
            </a:r>
            <a:r>
              <a:rPr lang="en-US" sz="1400" i="1" dirty="0">
                <a:latin typeface="Bodoni 72 Oldstyle Book" pitchFamily="2" charset="0"/>
              </a:rPr>
              <a:t>orange-mango </a:t>
            </a:r>
            <a:r>
              <a:rPr lang="en-US" sz="1400" i="1" dirty="0" err="1">
                <a:latin typeface="Bodoni 72 Oldstyle Book" pitchFamily="2" charset="0"/>
              </a:rPr>
              <a:t>bbq</a:t>
            </a:r>
            <a:r>
              <a:rPr lang="en-US" sz="1400" i="1" dirty="0">
                <a:latin typeface="Bodoni 72 Oldstyle Book" pitchFamily="2" charset="0"/>
              </a:rPr>
              <a:t> glaze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Peruvian Fish Ceviche  </a:t>
            </a:r>
            <a:r>
              <a:rPr lang="en-US" sz="1400" i="1" dirty="0">
                <a:latin typeface="Bodoni 72 Oldstyle Book" pitchFamily="2" charset="0"/>
              </a:rPr>
              <a:t>fresh cilantro, red onion, citrus juices, yellow pepper cream and toasted corn</a:t>
            </a:r>
            <a:endParaRPr lang="en-US" sz="1400" dirty="0">
              <a:latin typeface="Bodoni 72 Oldstyle Book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Garlic-seared Scallops  </a:t>
            </a:r>
            <a:r>
              <a:rPr lang="en-US" sz="1400" i="1" dirty="0">
                <a:latin typeface="Bodoni 72 Oldstyle Book" pitchFamily="2" charset="0"/>
              </a:rPr>
              <a:t>calabaza cream and portobello mushroom picadillo</a:t>
            </a:r>
            <a:endParaRPr lang="en-US" sz="1400" dirty="0">
              <a:latin typeface="Bodoni 72 Oldstyle Book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Cajun Crab &amp; Shrimp Mac n’ Cheese </a:t>
            </a:r>
            <a:r>
              <a:rPr lang="en-US" sz="1400" i="1" dirty="0">
                <a:latin typeface="Bodoni 72 Oldstyle Book" pitchFamily="2" charset="0"/>
              </a:rPr>
              <a:t>white cheddar, asiago and parmesan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Vietnamese Shrimp Rolls </a:t>
            </a:r>
            <a:r>
              <a:rPr lang="en-US" sz="1400" i="1" dirty="0">
                <a:latin typeface="Bodoni 72 Oldstyle Book" pitchFamily="2" charset="0"/>
              </a:rPr>
              <a:t>spicy chili plum sauce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Island Conch Fritters </a:t>
            </a:r>
            <a:r>
              <a:rPr lang="en-US" sz="1400" i="1" dirty="0">
                <a:latin typeface="Bodoni 72 Oldstyle Book" pitchFamily="2" charset="0"/>
              </a:rPr>
              <a:t>zesty citrus Bahamian cocktail sauce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Crispy Golden Coconut Shrimp </a:t>
            </a:r>
            <a:r>
              <a:rPr lang="en-US" sz="1400" i="1" dirty="0">
                <a:latin typeface="Bodoni 72 Oldstyle Book" pitchFamily="2" charset="0"/>
              </a:rPr>
              <a:t>orange-pineapple habanero sauce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Mediterranean Grilled Octopus </a:t>
            </a:r>
            <a:r>
              <a:rPr lang="en-US" sz="1400" i="1" dirty="0">
                <a:latin typeface="Bodoni 72 Oldstyle Book" pitchFamily="2" charset="0"/>
              </a:rPr>
              <a:t>lemon, olive oil, garlic and sea salt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Jumbo Shrimp Cocktail  </a:t>
            </a:r>
            <a:r>
              <a:rPr lang="en-US" sz="1400" i="1" dirty="0">
                <a:latin typeface="Bodoni 72 Oldstyle Book" pitchFamily="2" charset="0"/>
              </a:rPr>
              <a:t>horseradish cocktail sauce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Bodoni 72 Oldstyle Book" pitchFamily="2" charset="0"/>
              </a:rPr>
              <a:t>Mini New England Crab Cakes  </a:t>
            </a:r>
            <a:r>
              <a:rPr lang="en-US" sz="1400" i="1" dirty="0">
                <a:latin typeface="Bodoni 72 Oldstyle Book" pitchFamily="2" charset="0"/>
              </a:rPr>
              <a:t>citrus-</a:t>
            </a:r>
            <a:r>
              <a:rPr lang="en-US" sz="1400" i="1" dirty="0" err="1">
                <a:latin typeface="Bodoni 72 Oldstyle Book" pitchFamily="2" charset="0"/>
              </a:rPr>
              <a:t>dijon</a:t>
            </a:r>
            <a:r>
              <a:rPr lang="en-US" sz="1400" i="1" dirty="0">
                <a:latin typeface="Bodoni 72 Oldstyle Book" pitchFamily="2" charset="0"/>
              </a:rPr>
              <a:t> </a:t>
            </a:r>
            <a:r>
              <a:rPr lang="en-US" sz="1400" i="1" dirty="0" err="1">
                <a:latin typeface="Bodoni 72 Oldstyle Book" pitchFamily="2" charset="0"/>
              </a:rPr>
              <a:t>alioli</a:t>
            </a:r>
            <a:r>
              <a:rPr lang="en-US" sz="1400" i="1" dirty="0">
                <a:latin typeface="Bodoni 72 Oldstyle Book" pitchFamily="2" charset="0"/>
              </a:rPr>
              <a:t> </a:t>
            </a:r>
          </a:p>
        </p:txBody>
      </p:sp>
      <p:pic>
        <p:nvPicPr>
          <p:cNvPr id="5" name="Picture 4" descr="A close up of a plate of food&#10;&#10;Description automatically generated">
            <a:extLst>
              <a:ext uri="{FF2B5EF4-FFF2-40B4-BE49-F238E27FC236}">
                <a16:creationId xmlns:a16="http://schemas.microsoft.com/office/drawing/2014/main" id="{B39F28C8-B843-6A42-8C95-0B9CF54829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56" r="6" b="5572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late of hot dogs sitting on a table&#10;&#10;Description automatically generated">
            <a:extLst>
              <a:ext uri="{FF2B5EF4-FFF2-40B4-BE49-F238E27FC236}">
                <a16:creationId xmlns:a16="http://schemas.microsoft.com/office/drawing/2014/main" id="{01554E0B-C1D0-FA41-84F0-93FA3A0F37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67" r="15821" b="3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pic>
        <p:nvPicPr>
          <p:cNvPr id="7" name="Picture 6" descr="A plate of food on a table&#10;&#10;Description automatically generated">
            <a:extLst>
              <a:ext uri="{FF2B5EF4-FFF2-40B4-BE49-F238E27FC236}">
                <a16:creationId xmlns:a16="http://schemas.microsoft.com/office/drawing/2014/main" id="{9C39623A-AFBF-7E4B-8689-D22790AD1C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41" r="-2" b="39306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" name="Picture 8" descr="A plate of food&#10;&#10;Description automatically generated">
            <a:extLst>
              <a:ext uri="{FF2B5EF4-FFF2-40B4-BE49-F238E27FC236}">
                <a16:creationId xmlns:a16="http://schemas.microsoft.com/office/drawing/2014/main" id="{A9E32B31-5054-464C-9456-27561C5C8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93458"/>
            <a:ext cx="12192000" cy="8444917"/>
          </a:xfrm>
          <a:prstGeom prst="rect">
            <a:avLst/>
          </a:prstGeom>
        </p:spPr>
      </p:pic>
      <p:grpSp>
        <p:nvGrpSpPr>
          <p:cNvPr id="33" name="Group 24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35" name="Picture 28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406338-0FC1-1046-B8E3-58714796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57113"/>
            <a:ext cx="9601196" cy="328812"/>
          </a:xfrm>
        </p:spPr>
        <p:txBody>
          <a:bodyPr>
            <a:normAutofit fontScale="90000"/>
          </a:bodyPr>
          <a:lstStyle/>
          <a:p>
            <a:br>
              <a:rPr lang="en-US" sz="4100" dirty="0"/>
            </a:br>
            <a:r>
              <a:rPr lang="en-US" sz="4100" dirty="0"/>
              <a:t>VEGETARIAN &amp; VEGAN APPETIZERS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2A57A2-4B6C-1F4B-A91F-F0886FD0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Buffalo Corn-dusted Baked Cauliflower </a:t>
            </a:r>
            <a:r>
              <a:rPr lang="en-US" sz="1800" i="1" dirty="0">
                <a:latin typeface="Bodoni 72 Oldstyle Book" pitchFamily="2" charset="0"/>
              </a:rPr>
              <a:t>blue cheese </a:t>
            </a:r>
            <a:r>
              <a:rPr lang="en-US" sz="1800" i="1" dirty="0" err="1">
                <a:latin typeface="Bodoni 72 Oldstyle Book" pitchFamily="2" charset="0"/>
              </a:rPr>
              <a:t>alioli</a:t>
            </a:r>
            <a:r>
              <a:rPr lang="en-US" sz="1800" i="1" dirty="0">
                <a:latin typeface="Bodoni 72 Oldstyle Book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White Fontina Pizzette </a:t>
            </a:r>
            <a:r>
              <a:rPr lang="en-US" sz="1800" i="1" dirty="0">
                <a:latin typeface="Bodoni 72 Oldstyle Book" pitchFamily="2" charset="0"/>
              </a:rPr>
              <a:t>topped with sun-dried tomatoes, mushrooms, Vidalia onions and arugula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Grilled Figs </a:t>
            </a:r>
            <a:r>
              <a:rPr lang="en-US" sz="1800" i="1" dirty="0">
                <a:latin typeface="Bodoni 72 Oldstyle Book" pitchFamily="2" charset="0"/>
              </a:rPr>
              <a:t>stuffed with Montrachet goat cheese and onions, balsamic reduction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Falafel Fritter Sliders </a:t>
            </a:r>
            <a:r>
              <a:rPr lang="en-US" sz="1800" i="1" dirty="0">
                <a:latin typeface="Bodoni 72 Oldstyle Book" pitchFamily="2" charset="0"/>
              </a:rPr>
              <a:t>cucumber-radish relish, tzatziki sauce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Mexican Mini </a:t>
            </a:r>
            <a:r>
              <a:rPr lang="en-US" sz="2000" dirty="0" err="1">
                <a:latin typeface="Bodoni 72 Oldstyle Book" pitchFamily="2" charset="0"/>
              </a:rPr>
              <a:t>Arepas</a:t>
            </a:r>
            <a:r>
              <a:rPr lang="en-US" sz="2000" dirty="0">
                <a:latin typeface="Bodoni 72 Oldstyle Book" pitchFamily="2" charset="0"/>
              </a:rPr>
              <a:t>  </a:t>
            </a:r>
            <a:r>
              <a:rPr lang="en-US" sz="1800" i="1" dirty="0">
                <a:latin typeface="Bodoni 72 Oldstyle Book" pitchFamily="2" charset="0"/>
              </a:rPr>
              <a:t>corn </a:t>
            </a:r>
            <a:r>
              <a:rPr lang="en-US" sz="1800" i="1" dirty="0" err="1">
                <a:latin typeface="Bodoni 72 Oldstyle Book" pitchFamily="2" charset="0"/>
              </a:rPr>
              <a:t>arepa</a:t>
            </a:r>
            <a:r>
              <a:rPr lang="en-US" sz="1800" i="1" dirty="0">
                <a:latin typeface="Bodoni 72 Oldstyle Book" pitchFamily="2" charset="0"/>
              </a:rPr>
              <a:t>, guacamole mousse, fresh </a:t>
            </a:r>
            <a:r>
              <a:rPr lang="en-US" sz="1800" i="1" dirty="0" err="1">
                <a:latin typeface="Bodoni 72 Oldstyle Book" pitchFamily="2" charset="0"/>
              </a:rPr>
              <a:t>pico</a:t>
            </a:r>
            <a:r>
              <a:rPr lang="en-US" sz="1800" i="1" dirty="0">
                <a:latin typeface="Bodoni 72 Oldstyle Book" pitchFamily="2" charset="0"/>
              </a:rPr>
              <a:t> de </a:t>
            </a:r>
            <a:r>
              <a:rPr lang="en-US" sz="1800" i="1" dirty="0" err="1">
                <a:latin typeface="Bodoni 72 Oldstyle Book" pitchFamily="2" charset="0"/>
              </a:rPr>
              <a:t>gallo</a:t>
            </a:r>
            <a:r>
              <a:rPr lang="en-US" sz="1800" i="1" dirty="0">
                <a:latin typeface="Bodoni 72 Oldstyle Book" pitchFamily="2" charset="0"/>
              </a:rPr>
              <a:t> and sour cream 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Sweet Potato Fritters  </a:t>
            </a:r>
            <a:r>
              <a:rPr lang="en-US" sz="1800" i="1" dirty="0">
                <a:latin typeface="Bodoni 72 Oldstyle Book" pitchFamily="2" charset="0"/>
              </a:rPr>
              <a:t>cinnamon-ginger siracha sauce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Caponata Grilled Cheese </a:t>
            </a:r>
            <a:r>
              <a:rPr lang="en-US" sz="1800" i="1" dirty="0">
                <a:latin typeface="Bodoni 72 Oldstyle Book" pitchFamily="2" charset="0"/>
              </a:rPr>
              <a:t>vegetable caponata, pesto, Manchego cheese on sourdough </a:t>
            </a:r>
          </a:p>
          <a:p>
            <a:pPr marL="0" indent="0">
              <a:buNone/>
            </a:pPr>
            <a:r>
              <a:rPr lang="en-US" sz="2000" dirty="0">
                <a:latin typeface="Bodoni 72 Oldstyle Book" pitchFamily="2" charset="0"/>
              </a:rPr>
              <a:t>Ricotta Arancini di </a:t>
            </a:r>
            <a:r>
              <a:rPr lang="en-US" sz="2000" dirty="0" err="1">
                <a:latin typeface="Bodoni 72 Oldstyle Book" pitchFamily="2" charset="0"/>
              </a:rPr>
              <a:t>Riso</a:t>
            </a:r>
            <a:r>
              <a:rPr lang="en-US" sz="2000" dirty="0">
                <a:latin typeface="Bodoni 72 Oldstyle Book" pitchFamily="2" charset="0"/>
              </a:rPr>
              <a:t> </a:t>
            </a:r>
            <a:r>
              <a:rPr lang="en-US" sz="1800" i="1" dirty="0">
                <a:latin typeface="Bodoni 72 Oldstyle Book" pitchFamily="2" charset="0"/>
              </a:rPr>
              <a:t>honey drizzle </a:t>
            </a:r>
          </a:p>
        </p:txBody>
      </p:sp>
    </p:spTree>
    <p:extLst>
      <p:ext uri="{BB962C8B-B14F-4D97-AF65-F5344CB8AC3E}">
        <p14:creationId xmlns:p14="http://schemas.microsoft.com/office/powerpoint/2010/main" val="33870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5 -0.0258" pathEditMode="relative" ptsTypes="AA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255 -0.0258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437</Words>
  <Application>Microsoft Macintosh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Bodoni 72 Oldstyle Book</vt:lpstr>
      <vt:lpstr>Garamond</vt:lpstr>
      <vt:lpstr>Organic</vt:lpstr>
      <vt:lpstr>PCS Events</vt:lpstr>
      <vt:lpstr>PASSED APPETIZERS Chicken  portioned at 1-2 per guest, passed by our friendly staff</vt:lpstr>
      <vt:lpstr>PASSED APPETIZERS Pork </vt:lpstr>
      <vt:lpstr>PASSED APPETIZERS Beef</vt:lpstr>
      <vt:lpstr>PASSED APPETIZERS Seafood</vt:lpstr>
      <vt:lpstr> VEGETARIAN &amp; VEGAN APPETIZERS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PCS Events</dc:title>
  <dc:creator>Barbara Amitrano</dc:creator>
  <cp:lastModifiedBy>Barbara Amitrano</cp:lastModifiedBy>
  <cp:revision>2</cp:revision>
  <dcterms:created xsi:type="dcterms:W3CDTF">2020-06-14T23:05:39Z</dcterms:created>
  <dcterms:modified xsi:type="dcterms:W3CDTF">2020-06-14T23:22:43Z</dcterms:modified>
</cp:coreProperties>
</file>